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" userDrawn="1">
          <p15:clr>
            <a:srgbClr val="A4A3A4"/>
          </p15:clr>
        </p15:guide>
        <p15:guide id="2" pos="4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5D5"/>
    <a:srgbClr val="EA5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12" y="52"/>
      </p:cViewPr>
      <p:guideLst>
        <p:guide orient="horz" pos="360"/>
        <p:guide pos="4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9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1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0BB3-8DD0-4DC0-AB13-08F8096A699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9E4F-BE5B-4FB5-B0A0-B44E7EB7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5152" r="2095" b="9670"/>
          <a:stretch/>
        </p:blipFill>
        <p:spPr>
          <a:xfrm>
            <a:off x="552893" y="4152900"/>
            <a:ext cx="6528392" cy="38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692" y="8170419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eligibility, more information and to apply, visit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scholarships.msci.org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Deadline for applications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[Month and Date].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90" y="1649789"/>
            <a:ext cx="675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your child college bound or already enrolled in college?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689" y="2928095"/>
            <a:ext cx="675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Metals Service Center Institute </a:t>
            </a:r>
            <a:r>
              <a:rPr lang="en-US" sz="20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[Chapter Name] </a:t>
            </a:r>
            <a:r>
              <a:rPr lang="en-US" sz="20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Program, he or she could be awarded a scholarship!</a:t>
            </a:r>
            <a:endParaRPr lang="en-US" sz="2000" dirty="0">
              <a:solidFill>
                <a:srgbClr val="37C5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893" y="571500"/>
            <a:ext cx="3456940" cy="82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CHAPTER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90" y="756656"/>
            <a:ext cx="675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your child college bound or already enrolled in college?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89" y="1992425"/>
            <a:ext cx="675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Metals Service Center Institute </a:t>
            </a:r>
            <a:r>
              <a:rPr lang="en-US" sz="20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[Chapter Name] </a:t>
            </a:r>
            <a:r>
              <a:rPr lang="en-US" sz="2000" dirty="0" smtClean="0">
                <a:solidFill>
                  <a:srgbClr val="37C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Program, he or she could be awarded a scholarship!</a:t>
            </a:r>
            <a:endParaRPr lang="en-US" sz="2000" dirty="0">
              <a:solidFill>
                <a:srgbClr val="37C5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89" y="7962161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eligibility, more information and to apply, visit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scholarships.msci.org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Deadline for applications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[Month, Date].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t="-90" r="2746" b="61"/>
          <a:stretch/>
        </p:blipFill>
        <p:spPr>
          <a:xfrm>
            <a:off x="4126822" y="5253747"/>
            <a:ext cx="3007625" cy="2539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/>
          <a:stretch/>
        </p:blipFill>
        <p:spPr>
          <a:xfrm>
            <a:off x="4126822" y="3144286"/>
            <a:ext cx="3007625" cy="2074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7355" b="6842"/>
          <a:stretch/>
        </p:blipFill>
        <p:spPr>
          <a:xfrm>
            <a:off x="563525" y="3155185"/>
            <a:ext cx="3530947" cy="46391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2340" y="8837854"/>
            <a:ext cx="3456940" cy="82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CHAPTER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118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DeVecht</dc:creator>
  <cp:lastModifiedBy>Ashley DeVecht</cp:lastModifiedBy>
  <cp:revision>11</cp:revision>
  <dcterms:created xsi:type="dcterms:W3CDTF">2015-11-10T11:50:40Z</dcterms:created>
  <dcterms:modified xsi:type="dcterms:W3CDTF">2015-11-23T14:41:08Z</dcterms:modified>
</cp:coreProperties>
</file>